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0" r:id="rId1"/>
  </p:sldMasterIdLst>
  <p:notesMasterIdLst>
    <p:notesMasterId r:id="rId18"/>
  </p:notesMasterIdLst>
  <p:sldIdLst>
    <p:sldId id="269" r:id="rId2"/>
    <p:sldId id="259" r:id="rId3"/>
    <p:sldId id="260" r:id="rId4"/>
    <p:sldId id="261" r:id="rId5"/>
    <p:sldId id="264" r:id="rId6"/>
    <p:sldId id="265" r:id="rId7"/>
    <p:sldId id="272" r:id="rId8"/>
    <p:sldId id="273" r:id="rId9"/>
    <p:sldId id="274" r:id="rId10"/>
    <p:sldId id="275" r:id="rId11"/>
    <p:sldId id="262" r:id="rId12"/>
    <p:sldId id="263" r:id="rId13"/>
    <p:sldId id="270" r:id="rId14"/>
    <p:sldId id="258" r:id="rId15"/>
    <p:sldId id="266" r:id="rId16"/>
    <p:sldId id="271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1" autoAdjust="0"/>
  </p:normalViewPr>
  <p:slideViewPr>
    <p:cSldViewPr snapToGrid="0">
      <p:cViewPr>
        <p:scale>
          <a:sx n="70" d="100"/>
          <a:sy n="70" d="100"/>
        </p:scale>
        <p:origin x="2040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72D7E-427C-49DC-8A85-77D688B0EAFC}" type="datetimeFigureOut">
              <a:rPr lang="it-IT" smtClean="0"/>
              <a:t>29/04/2019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E553-09DA-447A-AD29-E7C2E32E85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0608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3E553-09DA-447A-AD29-E7C2E32E858F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6469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873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07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595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63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37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64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1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5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61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60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43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emf"/><Relationship Id="rId4" Type="http://schemas.openxmlformats.org/officeDocument/2006/relationships/package" Target="../embeddings/Foglio_di_lavoro_di_Microsoft_Excel3.xls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063" y="1455673"/>
            <a:ext cx="3317273" cy="3691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4349363" y="733361"/>
            <a:ext cx="3252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it-IT" altLang="it-IT" sz="2400" b="1" dirty="0"/>
              <a:t>COMUNE DI FERNO</a:t>
            </a:r>
          </a:p>
        </p:txBody>
      </p:sp>
      <p:sp>
        <p:nvSpPr>
          <p:cNvPr id="5" name="Rettangolo 4"/>
          <p:cNvSpPr/>
          <p:nvPr/>
        </p:nvSpPr>
        <p:spPr>
          <a:xfrm>
            <a:off x="3673504" y="5518677"/>
            <a:ext cx="4341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it-IT" altLang="it-IT" sz="2400" b="1" dirty="0"/>
              <a:t>RENDICONTO ESERCIZIO </a:t>
            </a:r>
            <a:r>
              <a:rPr lang="it-IT" altLang="it-IT" sz="2400" b="1" dirty="0" smtClean="0"/>
              <a:t>2018</a:t>
            </a:r>
            <a:endParaRPr lang="it-IT" alt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47615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24949"/>
              </p:ext>
            </p:extLst>
          </p:nvPr>
        </p:nvGraphicFramePr>
        <p:xfrm>
          <a:off x="679450" y="158750"/>
          <a:ext cx="5872163" cy="6405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" name="Foglio di lavoro" r:id="rId3" imgW="2895541" imgH="6457989" progId="Excel.Sheet.12">
                  <p:embed/>
                </p:oleObj>
              </mc:Choice>
              <mc:Fallback>
                <p:oleObj name="Foglio di lavoro" r:id="rId3" imgW="2895541" imgH="645798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9450" y="158750"/>
                        <a:ext cx="5872163" cy="6405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554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134285"/>
              </p:ext>
            </p:extLst>
          </p:nvPr>
        </p:nvGraphicFramePr>
        <p:xfrm>
          <a:off x="895350" y="1314450"/>
          <a:ext cx="6618288" cy="418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5" name="Foglio di lavoro" r:id="rId3" imgW="3962283" imgH="1762132" progId="Excel.Sheet.12">
                  <p:embed/>
                </p:oleObj>
              </mc:Choice>
              <mc:Fallback>
                <p:oleObj name="Foglio di lavoro" r:id="rId3" imgW="3962283" imgH="17621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5350" y="1314450"/>
                        <a:ext cx="6618288" cy="418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434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792246"/>
              </p:ext>
            </p:extLst>
          </p:nvPr>
        </p:nvGraphicFramePr>
        <p:xfrm>
          <a:off x="800100" y="647700"/>
          <a:ext cx="6384925" cy="568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Foglio di lavoro" r:id="rId3" imgW="4010021" imgH="2590709" progId="Excel.Sheet.12">
                  <p:embed/>
                </p:oleObj>
              </mc:Choice>
              <mc:Fallback>
                <p:oleObj name="Foglio di lavoro" r:id="rId3" imgW="4010021" imgH="25907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0100" y="647700"/>
                        <a:ext cx="6384925" cy="5684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751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760547"/>
              </p:ext>
            </p:extLst>
          </p:nvPr>
        </p:nvGraphicFramePr>
        <p:xfrm>
          <a:off x="554038" y="495300"/>
          <a:ext cx="6624684" cy="554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Foglio di lavoro" r:id="rId3" imgW="4619738" imgH="4238736" progId="Excel.Sheet.12">
                  <p:embed/>
                </p:oleObj>
              </mc:Choice>
              <mc:Fallback>
                <p:oleObj name="Foglio di lavoro" r:id="rId3" imgW="4619738" imgH="423873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4038" y="495300"/>
                        <a:ext cx="6624684" cy="554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4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411494"/>
              </p:ext>
            </p:extLst>
          </p:nvPr>
        </p:nvGraphicFramePr>
        <p:xfrm>
          <a:off x="955675" y="652463"/>
          <a:ext cx="5145088" cy="533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Foglio di lavoro" r:id="rId3" imgW="3400304" imgH="2190815" progId="Excel.Sheet.12">
                  <p:embed/>
                </p:oleObj>
              </mc:Choice>
              <mc:Fallback>
                <p:oleObj name="Foglio di lavoro" r:id="rId3" imgW="3400304" imgH="21908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5675" y="652463"/>
                        <a:ext cx="5145088" cy="533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212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074831"/>
              </p:ext>
            </p:extLst>
          </p:nvPr>
        </p:nvGraphicFramePr>
        <p:xfrm>
          <a:off x="762000" y="457200"/>
          <a:ext cx="8813800" cy="630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Foglio di lavoro" r:id="rId3" imgW="5562571" imgH="4781524" progId="Excel.Sheet.12">
                  <p:embed/>
                </p:oleObj>
              </mc:Choice>
              <mc:Fallback>
                <p:oleObj name="Foglio di lavoro" r:id="rId3" imgW="5562571" imgH="478152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457200"/>
                        <a:ext cx="8813800" cy="6302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669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272536"/>
              </p:ext>
            </p:extLst>
          </p:nvPr>
        </p:nvGraphicFramePr>
        <p:xfrm>
          <a:off x="762000" y="457200"/>
          <a:ext cx="8782050" cy="611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Foglio di lavoro" r:id="rId3" imgW="5543616" imgH="5724558" progId="Excel.Sheet.12">
                  <p:embed/>
                </p:oleObj>
              </mc:Choice>
              <mc:Fallback>
                <p:oleObj name="Foglio di lavoro" r:id="rId3" imgW="5543616" imgH="572455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457200"/>
                        <a:ext cx="8782050" cy="611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72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6763"/>
              </p:ext>
            </p:extLst>
          </p:nvPr>
        </p:nvGraphicFramePr>
        <p:xfrm>
          <a:off x="762000" y="457200"/>
          <a:ext cx="8799513" cy="550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Foglio di lavoro" r:id="rId3" imgW="5553093" imgH="5152979" progId="Excel.Sheet.12">
                  <p:embed/>
                </p:oleObj>
              </mc:Choice>
              <mc:Fallback>
                <p:oleObj name="Foglio di lavoro" r:id="rId3" imgW="5553093" imgH="515297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457200"/>
                        <a:ext cx="8799513" cy="550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96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196874"/>
              </p:ext>
            </p:extLst>
          </p:nvPr>
        </p:nvGraphicFramePr>
        <p:xfrm>
          <a:off x="762000" y="457200"/>
          <a:ext cx="8813800" cy="387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Foglio di lavoro" r:id="rId3" imgW="5562571" imgH="3628888" progId="Excel.Sheet.12">
                  <p:embed/>
                </p:oleObj>
              </mc:Choice>
              <mc:Fallback>
                <p:oleObj name="Foglio di lavoro" r:id="rId3" imgW="5562571" imgH="36288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457200"/>
                        <a:ext cx="8813800" cy="3876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234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1740311"/>
              </p:ext>
            </p:extLst>
          </p:nvPr>
        </p:nvGraphicFramePr>
        <p:xfrm>
          <a:off x="812800" y="423863"/>
          <a:ext cx="8185150" cy="580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name="Foglio di lavoro" r:id="rId3" imgW="6267413" imgH="4209946" progId="Excel.Sheet.12">
                  <p:embed/>
                </p:oleObj>
              </mc:Choice>
              <mc:Fallback>
                <p:oleObj name="Foglio di lavoro" r:id="rId3" imgW="6267413" imgH="420994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2800" y="423863"/>
                        <a:ext cx="8185150" cy="580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00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284871"/>
              </p:ext>
            </p:extLst>
          </p:nvPr>
        </p:nvGraphicFramePr>
        <p:xfrm>
          <a:off x="1046399" y="1012019"/>
          <a:ext cx="8370555" cy="3300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Worksheet" r:id="rId3" imgW="4695808" imgH="1828868" progId="Excel.Sheet.12">
                  <p:embed/>
                </p:oleObj>
              </mc:Choice>
              <mc:Fallback>
                <p:oleObj name="Worksheet" r:id="rId3" imgW="4695808" imgH="182886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6399" y="1012019"/>
                        <a:ext cx="8370555" cy="33006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829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601708"/>
              </p:ext>
            </p:extLst>
          </p:nvPr>
        </p:nvGraphicFramePr>
        <p:xfrm>
          <a:off x="1662864" y="144210"/>
          <a:ext cx="9273747" cy="6593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" name="Worksheet" r:id="rId3" imgW="7115057" imgH="9153524" progId="Excel.Sheet.12">
                  <p:embed/>
                </p:oleObj>
              </mc:Choice>
              <mc:Fallback>
                <p:oleObj name="Worksheet" r:id="rId3" imgW="7115057" imgH="915352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62864" y="144210"/>
                        <a:ext cx="9273747" cy="6593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858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010515"/>
              </p:ext>
            </p:extLst>
          </p:nvPr>
        </p:nvGraphicFramePr>
        <p:xfrm>
          <a:off x="1070643" y="370029"/>
          <a:ext cx="8513379" cy="5747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Worksheet" r:id="rId3" imgW="6734192" imgH="5295854" progId="Excel.Sheet.12">
                  <p:embed/>
                </p:oleObj>
              </mc:Choice>
              <mc:Fallback>
                <p:oleObj name="Worksheet" r:id="rId3" imgW="6734192" imgH="52958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0643" y="370029"/>
                        <a:ext cx="8513379" cy="5747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53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751975"/>
              </p:ext>
            </p:extLst>
          </p:nvPr>
        </p:nvGraphicFramePr>
        <p:xfrm>
          <a:off x="1038225" y="608013"/>
          <a:ext cx="8706276" cy="5997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Worksheet" r:id="rId4" imgW="10125024" imgH="7420031" progId="Excel.Sheet.12">
                  <p:embed/>
                </p:oleObj>
              </mc:Choice>
              <mc:Fallback>
                <p:oleObj name="Worksheet" r:id="rId4" imgW="10125024" imgH="742003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38225" y="608013"/>
                        <a:ext cx="8706276" cy="5997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491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70" y="633382"/>
            <a:ext cx="3960557" cy="475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7574508" y="5384858"/>
            <a:ext cx="1269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it-IT" alt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62417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8</Words>
  <Application>Microsoft Office PowerPoint</Application>
  <PresentationFormat>Widescreen</PresentationFormat>
  <Paragraphs>4</Paragraphs>
  <Slides>16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Tema di Office</vt:lpstr>
      <vt:lpstr>Worksheet</vt:lpstr>
      <vt:lpstr>Foglio di lavoro di Microsoft Excel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Emanuela Bertoni</dc:creator>
  <cp:lastModifiedBy>Emanuela Bertoni</cp:lastModifiedBy>
  <cp:revision>35</cp:revision>
  <cp:lastPrinted>2019-04-29T15:19:09Z</cp:lastPrinted>
  <dcterms:created xsi:type="dcterms:W3CDTF">2019-04-11T13:10:08Z</dcterms:created>
  <dcterms:modified xsi:type="dcterms:W3CDTF">2019-04-29T15:22:59Z</dcterms:modified>
</cp:coreProperties>
</file>